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61" r:id="rId3"/>
    <p:sldId id="257" r:id="rId4"/>
    <p:sldId id="271" r:id="rId5"/>
    <p:sldId id="272" r:id="rId6"/>
    <p:sldId id="262" r:id="rId7"/>
    <p:sldId id="263" r:id="rId8"/>
    <p:sldId id="265" r:id="rId9"/>
    <p:sldId id="264" r:id="rId10"/>
    <p:sldId id="266" r:id="rId11"/>
    <p:sldId id="269" r:id="rId12"/>
    <p:sldId id="270" r:id="rId13"/>
    <p:sldId id="267" r:id="rId14"/>
    <p:sldId id="258" r:id="rId15"/>
    <p:sldId id="259" r:id="rId16"/>
    <p:sldId id="260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4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0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6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2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2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6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0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1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4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0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4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reetech4teachers.com/2012/04/qr-codes-explained-and-ideas-for.html%23.UwV9UF40mIJ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eedofcreativity.org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reetech4teachers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per vs Ipad or tablet .Funny commercial. Emma. - YouTube [36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506" y="746125"/>
            <a:ext cx="8769162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4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995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1F497D"/>
                </a:solidFill>
              </a:rPr>
              <a:t>Image Based Story Project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Choose your shots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Tell your story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Select your music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Enjoy your video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pic>
        <p:nvPicPr>
          <p:cNvPr id="5" name="Picture 4" descr="Screen Shot 2014-02-19 at 11.16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16250"/>
            <a:ext cx="2466975" cy="27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2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3016249"/>
            <a:ext cx="3497263" cy="38338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Haiku Deck 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14" name="Content Placeholder 13" descr="Screen Shot 2014-02-19 at 11.27.24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5" b="7465"/>
          <a:stretch>
            <a:fillRect/>
          </a:stretch>
        </p:blipFill>
        <p:spPr>
          <a:xfrm>
            <a:off x="851123" y="3440611"/>
            <a:ext cx="3103340" cy="2548317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 rot="10800000" flipV="1">
            <a:off x="4841875" y="2910095"/>
            <a:ext cx="3844925" cy="53051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1F497D"/>
                </a:solidFill>
              </a:rPr>
              <a:t>Animoto</a:t>
            </a:r>
            <a:endParaRPr lang="en-US" dirty="0" smtClean="0">
              <a:solidFill>
                <a:srgbClr val="1F497D"/>
              </a:solidFill>
            </a:endParaRPr>
          </a:p>
        </p:txBody>
      </p:sp>
      <p:pic>
        <p:nvPicPr>
          <p:cNvPr id="5" name="Picture 4" descr="Screen Shot 2014-02-19 at 7.1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9625" y="2016125"/>
            <a:ext cx="4794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Presentations and Videos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3" name="Content Placeholder 12" descr="Screen Shot 2014-02-19 at 11.26.22 PM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" b="3168"/>
          <a:stretch>
            <a:fillRect/>
          </a:stretch>
        </p:blipFill>
        <p:spPr>
          <a:xfrm>
            <a:off x="5570537" y="3698875"/>
            <a:ext cx="2606675" cy="2548317"/>
          </a:xfrm>
        </p:spPr>
      </p:pic>
    </p:spTree>
    <p:extLst>
      <p:ext uri="{BB962C8B-B14F-4D97-AF65-F5344CB8AC3E}">
        <p14:creationId xmlns:p14="http://schemas.microsoft.com/office/powerpoint/2010/main" val="45105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mos gracias por... - YouTube [36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222" y="1651000"/>
            <a:ext cx="8636000" cy="4857750"/>
          </a:xfrm>
          <a:prstGeom prst="rect">
            <a:avLst/>
          </a:prstGeom>
        </p:spPr>
      </p:pic>
      <p:pic>
        <p:nvPicPr>
          <p:cNvPr id="8" name="Picture 7" descr="Screen Shot 2014-02-19 at 7.10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8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20447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1F497D"/>
                </a:solidFill>
                <a:hlinkClick r:id="rId2"/>
              </a:rPr>
              <a:t>QR (Quick Response) Codes</a:t>
            </a:r>
            <a:endParaRPr lang="en-US" dirty="0">
              <a:solidFill>
                <a:srgbClr val="1F497D"/>
              </a:solidFill>
            </a:endParaRP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 descr="Screen Shot 2014-02-19 at 7.1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pic>
        <p:nvPicPr>
          <p:cNvPr id="6" name="Picture 5" descr="Screen Shot 2014-02-19 at 10.52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53" y="2778125"/>
            <a:ext cx="3634230" cy="3697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9253" y="355033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The codes act as </a:t>
            </a:r>
            <a:r>
              <a:rPr lang="en-US" sz="2800" dirty="0" smtClean="0">
                <a:solidFill>
                  <a:schemeClr val="tx2"/>
                </a:solidFill>
              </a:rPr>
              <a:t>hyperlinks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to data and other resources </a:t>
            </a:r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for </a:t>
            </a:r>
            <a:r>
              <a:rPr lang="en-US" sz="2800" dirty="0">
                <a:solidFill>
                  <a:schemeClr val="tx2"/>
                </a:solidFill>
              </a:rPr>
              <a:t>use by students</a:t>
            </a:r>
            <a:r>
              <a:rPr lang="en-US" sz="2800" dirty="0" smtClean="0">
                <a:solidFill>
                  <a:schemeClr val="tx2"/>
                </a:solidFill>
              </a:rPr>
              <a:t>.</a:t>
            </a:r>
          </a:p>
          <a:p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Create codes:</a:t>
            </a:r>
          </a:p>
          <a:p>
            <a:r>
              <a:rPr lang="en-US" sz="2800" dirty="0" err="1" smtClean="0">
                <a:solidFill>
                  <a:schemeClr val="tx2"/>
                </a:solidFill>
              </a:rPr>
              <a:t>www.qrstuff.com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8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7250" y="2079625"/>
            <a:ext cx="736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</a:rPr>
              <a:t>DE Quick Facts</a:t>
            </a:r>
          </a:p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125" y="3095625"/>
            <a:ext cx="8096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All students at SLS have a unique login to access DE products from school or from home.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SLS subscribes to the following products: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Streaming Plus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Science Elementary and Science Middle School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MS Science </a:t>
            </a:r>
            <a:r>
              <a:rPr lang="en-US" sz="2400" dirty="0" err="1" smtClean="0">
                <a:solidFill>
                  <a:schemeClr val="tx2"/>
                </a:solidFill>
              </a:rPr>
              <a:t>Techbook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MS Social Studies </a:t>
            </a:r>
            <a:r>
              <a:rPr lang="en-US" sz="2400" dirty="0" err="1" smtClean="0">
                <a:solidFill>
                  <a:schemeClr val="tx2"/>
                </a:solidFill>
              </a:rPr>
              <a:t>Techbook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6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pic>
        <p:nvPicPr>
          <p:cNvPr id="3" name="Picture 2" descr="Screen Shot 2014-02-19 at 7.2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50" y="5597525"/>
            <a:ext cx="3898900" cy="1079500"/>
          </a:xfrm>
          <a:prstGeom prst="rect">
            <a:avLst/>
          </a:prstGeom>
        </p:spPr>
      </p:pic>
      <p:pic>
        <p:nvPicPr>
          <p:cNvPr id="4" name="Picture 3" descr="Screen Shot 2014-02-19 at 7.28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330700"/>
            <a:ext cx="3848100" cy="1104900"/>
          </a:xfrm>
          <a:prstGeom prst="rect">
            <a:avLst/>
          </a:prstGeom>
        </p:spPr>
      </p:pic>
      <p:pic>
        <p:nvPicPr>
          <p:cNvPr id="5" name="Picture 4" descr="Screen Shot 2014-02-19 at 7.28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4025900"/>
            <a:ext cx="4127500" cy="1193800"/>
          </a:xfrm>
          <a:prstGeom prst="rect">
            <a:avLst/>
          </a:prstGeom>
        </p:spPr>
      </p:pic>
      <p:pic>
        <p:nvPicPr>
          <p:cNvPr id="6" name="Picture 5" descr="Screen Shot 2014-02-19 at 7.28.1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393950"/>
            <a:ext cx="4064000" cy="1231900"/>
          </a:xfrm>
          <a:prstGeom prst="rect">
            <a:avLst/>
          </a:prstGeom>
        </p:spPr>
      </p:pic>
      <p:pic>
        <p:nvPicPr>
          <p:cNvPr id="7" name="Picture 6" descr="Screen Shot 2014-02-19 at 7.28.0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2393950"/>
            <a:ext cx="4343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0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4325" y="20447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Blogs to follow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 err="1" smtClean="0"/>
              <a:t>Rychard</a:t>
            </a:r>
            <a:r>
              <a:rPr lang="en-US" dirty="0" smtClean="0"/>
              <a:t> Byrne’s Free Technology for Teachers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hlinkClick r:id="rId2"/>
              </a:rPr>
              <a:t>http://www.freetech4teachers.com/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Wes Fryer’s Moving at the Speed of Creativity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http://www.speedofcreativity.org/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Screen Shot 2014-02-19 at 7.10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4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erview - STEM - YouTube [36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507" y="254000"/>
            <a:ext cx="7871618" cy="597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1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125" y="3105835"/>
            <a:ext cx="8048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chemeClr val="tx2"/>
                </a:solidFill>
              </a:rPr>
              <a:t>It is just a tool!</a:t>
            </a:r>
            <a:endParaRPr lang="en-US" sz="9600" dirty="0">
              <a:solidFill>
                <a:schemeClr val="tx2"/>
              </a:solidFill>
            </a:endParaRPr>
          </a:p>
        </p:txBody>
      </p:sp>
      <p:pic>
        <p:nvPicPr>
          <p:cNvPr id="5" name="Picture 4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5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685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Helvetica Neue"/>
                <a:cs typeface="Helvetica Neue"/>
              </a:rPr>
              <a:t>Meeting Goals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500" y="2936875"/>
            <a:ext cx="8445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For everyone to walk out with at least one tech integration idea, tool or strategy to use in their classroom.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Explore the DE Board Builder tool.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Share implementation ideas and success stories.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Lessons learned.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4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1750" y="2206625"/>
            <a:ext cx="61912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SAMR Model</a:t>
            </a:r>
          </a:p>
          <a:p>
            <a:endParaRPr lang="en-US" sz="3600" dirty="0"/>
          </a:p>
          <a:p>
            <a:r>
              <a:rPr lang="en-US" sz="3600" dirty="0">
                <a:solidFill>
                  <a:srgbClr val="1F497D"/>
                </a:solidFill>
              </a:rPr>
              <a:t>Framework to help teachers identify that technology integration is improving not just replacing practices.</a:t>
            </a:r>
          </a:p>
        </p:txBody>
      </p:sp>
      <p:pic>
        <p:nvPicPr>
          <p:cNvPr id="3" name="Picture 2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72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9 at 7.10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pic>
        <p:nvPicPr>
          <p:cNvPr id="3" name="▶ SAMR in 120 Seconds - YouTube [36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0" y="1845972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3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345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Digital Storytelling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Students combine text, media and audio to tell stories in creative and engaging ways.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Variety of tools to help you plan, create and publish stories. 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pic>
        <p:nvPicPr>
          <p:cNvPr id="6" name="Picture 5" descr="Screen Shot 2014-02-19 at 10.17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4962525"/>
            <a:ext cx="1397000" cy="1536700"/>
          </a:xfrm>
          <a:prstGeom prst="rect">
            <a:avLst/>
          </a:prstGeom>
        </p:spPr>
      </p:pic>
      <p:pic>
        <p:nvPicPr>
          <p:cNvPr id="7" name="Picture 6" descr="Screen Shot 2014-02-19 at 10.17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962525"/>
            <a:ext cx="1371600" cy="1562100"/>
          </a:xfrm>
          <a:prstGeom prst="rect">
            <a:avLst/>
          </a:prstGeom>
        </p:spPr>
      </p:pic>
      <p:pic>
        <p:nvPicPr>
          <p:cNvPr id="8" name="Picture 7" descr="Screen Shot 2014-02-19 at 10.17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0" y="4987925"/>
            <a:ext cx="1270000" cy="1397000"/>
          </a:xfrm>
          <a:prstGeom prst="rect">
            <a:avLst/>
          </a:prstGeom>
        </p:spPr>
      </p:pic>
      <p:pic>
        <p:nvPicPr>
          <p:cNvPr id="11" name="Picture 10" descr="Screen Shot 2014-02-19 at 10.17.5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5" y="4899025"/>
            <a:ext cx="1473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6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▶ Puppet Pals iPad App - YouTube [360p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845972"/>
            <a:ext cx="8045450" cy="4525963"/>
          </a:xfrm>
        </p:spPr>
      </p:pic>
      <p:pic>
        <p:nvPicPr>
          <p:cNvPr id="5" name="Picture 4" descr="Screen Shot 2014-02-19 at 7.10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5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584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Sample Activity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Write a story using a note taking App like Paper Desk.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Define characters and actions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Practice reading the story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Use the App of your choice to record the project.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5325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Productivity</a:t>
            </a:r>
          </a:p>
          <a:p>
            <a:endParaRPr lang="en-US" dirty="0"/>
          </a:p>
        </p:txBody>
      </p:sp>
      <p:pic>
        <p:nvPicPr>
          <p:cNvPr id="5" name="Picture 4" descr="Screen Shot 2014-02-19 at 7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5972"/>
          </a:xfrm>
          <a:prstGeom prst="rect">
            <a:avLst/>
          </a:prstGeom>
        </p:spPr>
      </p:pic>
      <p:pic>
        <p:nvPicPr>
          <p:cNvPr id="6" name="Picture 5" descr="Screen Shot 2014-02-19 at 10.32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91" y="3317873"/>
            <a:ext cx="2280783" cy="2270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0425" y="5752470"/>
            <a:ext cx="228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Paper Desk</a:t>
            </a:r>
            <a:endParaRPr lang="en-US" dirty="0"/>
          </a:p>
        </p:txBody>
      </p:sp>
      <p:pic>
        <p:nvPicPr>
          <p:cNvPr id="8" name="Picture 7" descr="Screen Shot 2014-02-19 at 10.44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317873"/>
            <a:ext cx="2270926" cy="243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9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231</Words>
  <Application>Microsoft Macintosh PowerPoint</Application>
  <PresentationFormat>On-screen Show (4:3)</PresentationFormat>
  <Paragraphs>48</Paragraphs>
  <Slides>17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 User</dc:creator>
  <cp:lastModifiedBy>Computer User</cp:lastModifiedBy>
  <cp:revision>22</cp:revision>
  <dcterms:created xsi:type="dcterms:W3CDTF">2014-02-20T00:06:45Z</dcterms:created>
  <dcterms:modified xsi:type="dcterms:W3CDTF">2014-02-20T04:39:30Z</dcterms:modified>
</cp:coreProperties>
</file>